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C4D01-0A36-49C8-90B3-C508E43B71C6}" type="datetimeFigureOut">
              <a:rPr lang="nl-NL" smtClean="0"/>
              <a:t>9-6-2016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AEC6A-E3F6-4BCB-99A4-82DCBC2A82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727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AEC6A-E3F6-4BCB-99A4-82DCBC2A8229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0832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5" name="Ond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1" name="Tijdelijke aanduiding voor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624C31E-8585-4CA8-83B4-B7C46D232D66}" type="datetimeFigureOut">
              <a:rPr lang="nl-NL" smtClean="0"/>
              <a:t>9-6-2016</a:t>
            </a:fld>
            <a:endParaRPr lang="nl-NL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9B804F3-D2E2-4363-A6B6-23E94123C1BB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24C31E-8585-4CA8-83B4-B7C46D232D66}" type="datetimeFigureOut">
              <a:rPr lang="nl-NL" smtClean="0"/>
              <a:t>9-6-2016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B804F3-D2E2-4363-A6B6-23E94123C1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624C31E-8585-4CA8-83B4-B7C46D232D66}" type="datetimeFigureOut">
              <a:rPr lang="nl-NL" smtClean="0"/>
              <a:t>9-6-2016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9B804F3-D2E2-4363-A6B6-23E94123C1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24C31E-8585-4CA8-83B4-B7C46D232D66}" type="datetimeFigureOut">
              <a:rPr lang="nl-NL" smtClean="0"/>
              <a:t>9-6-2016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B804F3-D2E2-4363-A6B6-23E94123C1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624C31E-8585-4CA8-83B4-B7C46D232D66}" type="datetimeFigureOut">
              <a:rPr lang="nl-NL" smtClean="0"/>
              <a:t>9-6-2016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9B804F3-D2E2-4363-A6B6-23E94123C1BB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24C31E-8585-4CA8-83B4-B7C46D232D66}" type="datetimeFigureOut">
              <a:rPr lang="nl-NL" smtClean="0"/>
              <a:t>9-6-2016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B804F3-D2E2-4363-A6B6-23E94123C1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24C31E-8585-4CA8-83B4-B7C46D232D66}" type="datetimeFigureOut">
              <a:rPr lang="nl-NL" smtClean="0"/>
              <a:t>9-6-2016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B804F3-D2E2-4363-A6B6-23E94123C1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24C31E-8585-4CA8-83B4-B7C46D232D66}" type="datetimeFigureOut">
              <a:rPr lang="nl-NL" smtClean="0"/>
              <a:t>9-6-2016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B804F3-D2E2-4363-A6B6-23E94123C1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624C31E-8585-4CA8-83B4-B7C46D232D66}" type="datetimeFigureOut">
              <a:rPr lang="nl-NL" smtClean="0"/>
              <a:t>9-6-2016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B804F3-D2E2-4363-A6B6-23E94123C1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24C31E-8585-4CA8-83B4-B7C46D232D66}" type="datetimeFigureOut">
              <a:rPr lang="nl-NL" smtClean="0"/>
              <a:t>9-6-2016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B804F3-D2E2-4363-A6B6-23E94123C1B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24C31E-8585-4CA8-83B4-B7C46D232D66}" type="datetimeFigureOut">
              <a:rPr lang="nl-NL" smtClean="0"/>
              <a:t>9-6-2016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B804F3-D2E2-4363-A6B6-23E94123C1BB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jdelijke aanduiding voor titel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1" name="Tijdelijke aanduiding voor teks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7" name="Tijdelijke aanduiding voor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624C31E-8585-4CA8-83B4-B7C46D232D66}" type="datetimeFigureOut">
              <a:rPr lang="nl-NL" smtClean="0"/>
              <a:t>9-6-2016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9B804F3-D2E2-4363-A6B6-23E94123C1BB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Terminale fase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Hoofdstuk 16 VVT </a:t>
            </a:r>
          </a:p>
          <a:p>
            <a:r>
              <a:rPr lang="nl-NL" dirty="0" smtClean="0"/>
              <a:t>Persoonlijke </a:t>
            </a:r>
            <a:r>
              <a:rPr lang="nl-NL" dirty="0"/>
              <a:t>B</a:t>
            </a:r>
            <a:r>
              <a:rPr lang="nl-NL" dirty="0" smtClean="0"/>
              <a:t>asiszorg 2</a:t>
            </a:r>
            <a:endParaRPr lang="nl-NL" dirty="0"/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0" y="4641112"/>
            <a:ext cx="2416328" cy="2216888"/>
          </a:xfrm>
          <a:prstGeom prst="rect">
            <a:avLst/>
          </a:prstGeom>
        </p:spPr>
        <p:txBody>
          <a:bodyPr vert="horz" lIns="45720" tIns="0" rIns="45720" bIns="0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None/>
              <a:defRPr kumimoji="0" sz="2200" kern="1200" baseline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None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nl-NL" dirty="0" smtClean="0"/>
              <a:t>VP15</a:t>
            </a:r>
            <a:endParaRPr lang="nl-NL" dirty="0" smtClean="0"/>
          </a:p>
          <a:p>
            <a:r>
              <a:rPr lang="nl-NL" dirty="0" smtClean="0"/>
              <a:t>Verpleegkunde</a:t>
            </a:r>
          </a:p>
          <a:p>
            <a:endParaRPr lang="nl-NL" dirty="0"/>
          </a:p>
          <a:p>
            <a:r>
              <a:rPr lang="nl-NL" dirty="0" smtClean="0"/>
              <a:t>Carin Hogenbirk</a:t>
            </a:r>
          </a:p>
          <a:p>
            <a:r>
              <a:rPr lang="nl-NL" dirty="0" smtClean="0"/>
              <a:t>juni</a:t>
            </a:r>
            <a:r>
              <a:rPr lang="nl-NL" dirty="0" smtClean="0"/>
              <a:t> 2016</a:t>
            </a:r>
            <a:endParaRPr lang="nl-NL" dirty="0"/>
          </a:p>
        </p:txBody>
      </p:sp>
      <p:pic>
        <p:nvPicPr>
          <p:cNvPr id="5" name="Picture 2" descr="Traject V&amp;V / Persoonlijke basiszorg / 2 Niveau 4 / deel Basisboe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1715120" cy="2329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8756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betekent ziek zijn voor jou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in twee tallen een gezamenlijk gedicht over ziekzijn</a:t>
            </a:r>
          </a:p>
          <a:p>
            <a:r>
              <a:rPr lang="nl-NL" dirty="0" smtClean="0"/>
              <a:t>Lees het gedicht voor in de klas</a:t>
            </a:r>
          </a:p>
          <a:p>
            <a:pPr lvl="1"/>
            <a:r>
              <a:rPr lang="nl-NL" dirty="0" smtClean="0"/>
              <a:t>Wat valt je aan de gedichten op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r>
              <a:rPr lang="nl-NL" sz="1400" dirty="0"/>
              <a:t/>
            </a:r>
            <a:br>
              <a:rPr lang="nl-NL" sz="1400" dirty="0"/>
            </a:br>
            <a:r>
              <a:rPr lang="nl-NL" sz="1400" dirty="0" smtClean="0"/>
              <a:t>			Ik </a:t>
            </a:r>
            <a:r>
              <a:rPr lang="nl-NL" sz="1400" dirty="0"/>
              <a:t>geniet elk moment dat we samen zijn.</a:t>
            </a:r>
            <a:br>
              <a:rPr lang="nl-NL" sz="1400" dirty="0"/>
            </a:br>
            <a:r>
              <a:rPr lang="nl-NL" sz="1400" dirty="0" smtClean="0"/>
              <a:t>			Want </a:t>
            </a:r>
            <a:r>
              <a:rPr lang="nl-NL" sz="1400" dirty="0"/>
              <a:t>ik weet niet wanneer je weer verdwijnt.</a:t>
            </a:r>
            <a:br>
              <a:rPr lang="nl-NL" sz="1400" dirty="0"/>
            </a:br>
            <a:r>
              <a:rPr lang="nl-NL" sz="1400" dirty="0" smtClean="0"/>
              <a:t>			Daarom </a:t>
            </a:r>
            <a:r>
              <a:rPr lang="nl-NL" sz="1400" dirty="0"/>
              <a:t>geniet ik elke dag.</a:t>
            </a:r>
            <a:br>
              <a:rPr lang="nl-NL" sz="1400" dirty="0"/>
            </a:br>
            <a:r>
              <a:rPr lang="nl-NL" sz="1400" dirty="0" smtClean="0"/>
              <a:t>			Dat </a:t>
            </a:r>
            <a:r>
              <a:rPr lang="nl-NL" sz="1400" dirty="0"/>
              <a:t>ik samen met jou zijn mag.</a:t>
            </a:r>
            <a:endParaRPr lang="nl-NL" sz="1400" dirty="0" smtClean="0"/>
          </a:p>
        </p:txBody>
      </p:sp>
    </p:spTree>
    <p:extLst>
      <p:ext uri="{BB962C8B-B14F-4D97-AF65-F5344CB8AC3E}">
        <p14:creationId xmlns:p14="http://schemas.microsoft.com/office/powerpoint/2010/main" val="3352853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Ziek zijn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Veel veranderingen</a:t>
            </a:r>
          </a:p>
          <a:p>
            <a:pPr lvl="1"/>
            <a:r>
              <a:rPr lang="nl-NL" dirty="0" smtClean="0"/>
              <a:t>Werk</a:t>
            </a:r>
          </a:p>
          <a:p>
            <a:pPr lvl="1"/>
            <a:r>
              <a:rPr lang="nl-NL" dirty="0" smtClean="0"/>
              <a:t>Buitengesloten maatschappij</a:t>
            </a:r>
          </a:p>
          <a:p>
            <a:pPr lvl="1"/>
            <a:r>
              <a:rPr lang="nl-NL" dirty="0" smtClean="0"/>
              <a:t>Belangstelling neemt af</a:t>
            </a:r>
          </a:p>
          <a:p>
            <a:pPr lvl="1"/>
            <a:r>
              <a:rPr lang="nl-NL" dirty="0" smtClean="0"/>
              <a:t>Vermoeiend</a:t>
            </a:r>
          </a:p>
          <a:p>
            <a:pPr lvl="1"/>
            <a:r>
              <a:rPr lang="nl-NL" dirty="0" smtClean="0"/>
              <a:t>Onderzoeken</a:t>
            </a:r>
          </a:p>
          <a:p>
            <a:pPr lvl="1"/>
            <a:r>
              <a:rPr lang="nl-NL" dirty="0" smtClean="0"/>
              <a:t>Medicijnen</a:t>
            </a:r>
          </a:p>
          <a:p>
            <a:pPr lvl="1"/>
            <a:r>
              <a:rPr lang="nl-NL" dirty="0" smtClean="0"/>
              <a:t>Hoop/ teleurstelling</a:t>
            </a:r>
          </a:p>
          <a:p>
            <a:pPr lvl="1"/>
            <a:r>
              <a:rPr lang="nl-NL" dirty="0" smtClean="0"/>
              <a:t>Angst</a:t>
            </a:r>
          </a:p>
          <a:p>
            <a:pPr lvl="1"/>
            <a:r>
              <a:rPr lang="nl-NL" dirty="0" smtClean="0"/>
              <a:t>Afhankelijk</a:t>
            </a:r>
          </a:p>
          <a:p>
            <a:pPr lvl="1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861048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441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Terminale fase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Geen uitzicht meer op verbetering</a:t>
            </a:r>
          </a:p>
          <a:p>
            <a:r>
              <a:rPr lang="nl-NL" dirty="0" smtClean="0"/>
              <a:t>Laatste fase voor het levenseinde</a:t>
            </a:r>
          </a:p>
          <a:p>
            <a:r>
              <a:rPr lang="nl-NL" dirty="0" smtClean="0"/>
              <a:t>Afscheid nemen van het leven</a:t>
            </a:r>
          </a:p>
          <a:p>
            <a:pPr lvl="1"/>
            <a:r>
              <a:rPr lang="nl-NL" dirty="0" smtClean="0"/>
              <a:t>Afscheid van hoop en genezing</a:t>
            </a:r>
          </a:p>
          <a:p>
            <a:pPr lvl="1"/>
            <a:r>
              <a:rPr lang="nl-NL" dirty="0" smtClean="0"/>
              <a:t>Afscheid van de wereld</a:t>
            </a:r>
          </a:p>
          <a:p>
            <a:pPr lvl="2"/>
            <a:r>
              <a:rPr lang="nl-NL" dirty="0" smtClean="0"/>
              <a:t>Kinderen</a:t>
            </a:r>
          </a:p>
          <a:p>
            <a:pPr lvl="2"/>
            <a:r>
              <a:rPr lang="nl-NL" dirty="0" smtClean="0"/>
              <a:t>Ouders</a:t>
            </a:r>
          </a:p>
          <a:p>
            <a:pPr lvl="2"/>
            <a:r>
              <a:rPr lang="nl-NL" dirty="0" smtClean="0"/>
              <a:t>Werk</a:t>
            </a:r>
          </a:p>
          <a:p>
            <a:pPr lvl="2"/>
            <a:r>
              <a:rPr lang="nl-NL" dirty="0" smtClean="0"/>
              <a:t>Partner</a:t>
            </a:r>
          </a:p>
          <a:p>
            <a:pPr lvl="1"/>
            <a:r>
              <a:rPr lang="nl-NL" dirty="0" smtClean="0"/>
              <a:t>Wat is de waarde van mijn leven geweest</a:t>
            </a:r>
          </a:p>
          <a:p>
            <a:pPr lvl="1"/>
            <a:r>
              <a:rPr lang="nl-NL" dirty="0" smtClean="0"/>
              <a:t>Veranderd perspectief</a:t>
            </a:r>
          </a:p>
          <a:p>
            <a:pPr lvl="2"/>
            <a:r>
              <a:rPr lang="nl-NL" dirty="0" smtClean="0"/>
              <a:t>Afnemende interesse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2496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Recht op informatie</a:t>
            </a:r>
          </a:p>
          <a:p>
            <a:pPr lvl="1"/>
            <a:r>
              <a:rPr lang="nl-NL" dirty="0" smtClean="0"/>
              <a:t>Gesprek arts</a:t>
            </a:r>
          </a:p>
          <a:p>
            <a:pPr lvl="1"/>
            <a:r>
              <a:rPr lang="nl-NL" dirty="0" smtClean="0"/>
              <a:t>Gesprekken verpleegkundige</a:t>
            </a:r>
          </a:p>
          <a:p>
            <a:pPr lvl="1"/>
            <a:r>
              <a:rPr lang="nl-NL" dirty="0" smtClean="0"/>
              <a:t>Luisteren</a:t>
            </a:r>
          </a:p>
          <a:p>
            <a:pPr lvl="2"/>
            <a:r>
              <a:rPr lang="nl-NL" dirty="0" smtClean="0"/>
              <a:t>Gesprekstechnieken</a:t>
            </a:r>
          </a:p>
          <a:p>
            <a:pPr lvl="2"/>
            <a:r>
              <a:rPr lang="nl-NL" dirty="0" smtClean="0"/>
              <a:t>Geduld</a:t>
            </a:r>
          </a:p>
          <a:p>
            <a:pPr lvl="2"/>
            <a:r>
              <a:rPr lang="nl-NL" dirty="0" smtClean="0"/>
              <a:t>Optimale zorg</a:t>
            </a:r>
          </a:p>
          <a:p>
            <a:pPr lvl="2"/>
            <a:r>
              <a:rPr lang="nl-NL" dirty="0" smtClean="0"/>
              <a:t>Laatste wensen respecteren</a:t>
            </a:r>
          </a:p>
          <a:p>
            <a:pPr lvl="2"/>
            <a:r>
              <a:rPr lang="nl-NL" dirty="0" smtClean="0"/>
              <a:t>Nabijheid/afstand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5445224"/>
            <a:ext cx="2272344" cy="1415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853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0" indent="-457200"/>
            <a:r>
              <a:rPr lang="nl-NL" dirty="0" smtClean="0"/>
              <a:t>Discussieer over de volgende stelling:</a:t>
            </a:r>
          </a:p>
          <a:p>
            <a:pPr marL="749808" lvl="1" indent="-457200"/>
            <a:r>
              <a:rPr lang="nl-NL" dirty="0" smtClean="0"/>
              <a:t>Wanneer een zorgvrager ongeneselijk ziek is, moet hij daarvan altijd op de hoogte worden gebracht?</a:t>
            </a:r>
          </a:p>
          <a:p>
            <a:pPr marL="749808" lvl="1" indent="-457200"/>
            <a:r>
              <a:rPr lang="nl-NL" dirty="0" smtClean="0"/>
              <a:t>Wat doe je als verpleegkundige wanneer een zorgvrager vragen gaat stellen over de prognose van </a:t>
            </a:r>
            <a:r>
              <a:rPr lang="nl-NL" smtClean="0"/>
              <a:t>zijn ongeneselijke </a:t>
            </a:r>
            <a:r>
              <a:rPr lang="nl-NL" dirty="0" smtClean="0"/>
              <a:t>ziekte.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59454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vervloed">
  <a:themeElements>
    <a:clrScheme name="Overvloed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vervloe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vervloed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57</TotalTime>
  <Words>164</Words>
  <Application>Microsoft Office PowerPoint</Application>
  <PresentationFormat>Diavoorstelling (4:3)</PresentationFormat>
  <Paragraphs>53</Paragraphs>
  <Slides>6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Overvloed</vt:lpstr>
      <vt:lpstr>Terminale fase</vt:lpstr>
      <vt:lpstr>Wat betekent ziek zijn voor jou</vt:lpstr>
      <vt:lpstr>Ziek zijn</vt:lpstr>
      <vt:lpstr>Terminale fase</vt:lpstr>
      <vt:lpstr>waarheid</vt:lpstr>
      <vt:lpstr>opdrachten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Terminale fase</dc:title>
  <dc:creator>C.A. Hogenbirk</dc:creator>
  <cp:lastModifiedBy>C.A. Hogenbirk</cp:lastModifiedBy>
  <cp:revision>12</cp:revision>
  <dcterms:created xsi:type="dcterms:W3CDTF">2015-04-19T14:38:49Z</dcterms:created>
  <dcterms:modified xsi:type="dcterms:W3CDTF">2016-06-09T05:41:37Z</dcterms:modified>
</cp:coreProperties>
</file>